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61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2" r:id="rId16"/>
    <p:sldId id="288" r:id="rId17"/>
    <p:sldId id="289" r:id="rId18"/>
    <p:sldId id="290" r:id="rId19"/>
    <p:sldId id="291" r:id="rId20"/>
    <p:sldId id="292" r:id="rId21"/>
    <p:sldId id="293" r:id="rId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F1"/>
          </a:solidFill>
        </a:fill>
      </a:tcStyle>
    </a:wholeTbl>
    <a:band2H>
      <a:tcTxStyle/>
      <a:tcStyle>
        <a:tcBdr/>
        <a:fill>
          <a:solidFill>
            <a:srgbClr val="EBEFF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FF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BEFF8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CC"/>
          </a:solidFill>
        </a:fill>
      </a:tcStyle>
    </a:wholeTbl>
    <a:band2H>
      <a:tcTxStyle/>
      <a:tcStyle>
        <a:tcBdr/>
        <a:fill>
          <a:solidFill>
            <a:srgbClr val="FFED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6D8"/>
          </a:solidFill>
        </a:fill>
      </a:tcStyle>
    </a:wholeTbl>
    <a:band2H>
      <a:tcTxStyle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20"/>
  </p:normalViewPr>
  <p:slideViewPr>
    <p:cSldViewPr snapToGrid="0" snapToObjects="1">
      <p:cViewPr varScale="1">
        <p:scale>
          <a:sx n="146" d="100"/>
          <a:sy n="146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EA49A-38C5-1F48-836B-5CA2C1F7E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D2E0EC-62BB-FE4E-910C-FC604E317740}">
      <dgm:prSet/>
      <dgm:spPr/>
      <dgm:t>
        <a:bodyPr/>
        <a:lstStyle/>
        <a:p>
          <a:pPr algn="ctr"/>
          <a:r>
            <a:rPr lang="en-US" b="0" i="0" baseline="0"/>
            <a:t>INTRODUCTION</a:t>
          </a:r>
          <a:endParaRPr lang="en-US"/>
        </a:p>
      </dgm:t>
    </dgm:pt>
    <dgm:pt modelId="{18A8CDC7-C05C-0E4B-AE61-6056DA4F8017}" type="par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9C8F3A31-F39A-6148-95F3-DBA8739A6800}" type="sibTrans" cxnId="{5B6691E1-E2D0-4248-8BD8-737E02DF9AF3}">
      <dgm:prSet/>
      <dgm:spPr/>
      <dgm:t>
        <a:bodyPr/>
        <a:lstStyle/>
        <a:p>
          <a:pPr algn="ctr"/>
          <a:endParaRPr lang="en-US"/>
        </a:p>
      </dgm:t>
    </dgm:pt>
    <dgm:pt modelId="{248C3DBF-53FB-774F-8FC5-1CF966718365}">
      <dgm:prSet/>
      <dgm:spPr/>
      <dgm:t>
        <a:bodyPr/>
        <a:lstStyle/>
        <a:p>
          <a:pPr algn="ctr"/>
          <a:r>
            <a:rPr lang="en-US" b="0" i="0" baseline="0"/>
            <a:t>CONTEXT</a:t>
          </a:r>
          <a:endParaRPr lang="en-US"/>
        </a:p>
      </dgm:t>
    </dgm:pt>
    <dgm:pt modelId="{929ADFDC-94E9-A64B-9130-811DCD7C36B7}" type="par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E03C9119-8CE4-6A4B-B0B5-FCB1CD512296}" type="sibTrans" cxnId="{0E8F293E-A84F-D740-B05D-3D9D401B2225}">
      <dgm:prSet/>
      <dgm:spPr/>
      <dgm:t>
        <a:bodyPr/>
        <a:lstStyle/>
        <a:p>
          <a:pPr algn="ctr"/>
          <a:endParaRPr lang="en-US"/>
        </a:p>
      </dgm:t>
    </dgm:pt>
    <dgm:pt modelId="{A69F1EA8-DCBF-0143-A038-CB50E2EDCAA7}">
      <dgm:prSet/>
      <dgm:spPr/>
      <dgm:t>
        <a:bodyPr/>
        <a:lstStyle/>
        <a:p>
          <a:pPr algn="ctr"/>
          <a:r>
            <a:rPr lang="en-US" b="0" i="0" baseline="0"/>
            <a:t>THE DATA</a:t>
          </a:r>
          <a:endParaRPr lang="en-US"/>
        </a:p>
      </dgm:t>
    </dgm:pt>
    <dgm:pt modelId="{B5FDF596-9E06-6243-9DD5-1445FEBA9A9D}" type="par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F6D318B6-2D65-4B4D-88B4-89186A716154}" type="sibTrans" cxnId="{D28AB242-BDC7-6644-8F48-7E311A1E476C}">
      <dgm:prSet/>
      <dgm:spPr/>
      <dgm:t>
        <a:bodyPr/>
        <a:lstStyle/>
        <a:p>
          <a:pPr algn="ctr"/>
          <a:endParaRPr lang="en-US"/>
        </a:p>
      </dgm:t>
    </dgm:pt>
    <dgm:pt modelId="{EFC5A92B-F51A-1145-A723-5A6F2565B4A2}">
      <dgm:prSet/>
      <dgm:spPr/>
      <dgm:t>
        <a:bodyPr/>
        <a:lstStyle/>
        <a:p>
          <a:pPr algn="ctr"/>
          <a:r>
            <a:rPr lang="en-US" b="0" i="0" baseline="0"/>
            <a:t>EXPLORATORY DATA ANALYSIS</a:t>
          </a:r>
          <a:endParaRPr lang="en-US"/>
        </a:p>
      </dgm:t>
    </dgm:pt>
    <dgm:pt modelId="{EDA8F8B0-3563-0A40-B709-D83C2151AC57}" type="par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AA65BFE-CDBF-AC4D-990A-37F1EC4A3A74}" type="sibTrans" cxnId="{EBD42311-07FA-6742-9D1F-245B4939F19A}">
      <dgm:prSet/>
      <dgm:spPr/>
      <dgm:t>
        <a:bodyPr/>
        <a:lstStyle/>
        <a:p>
          <a:pPr algn="ctr"/>
          <a:endParaRPr lang="en-US"/>
        </a:p>
      </dgm:t>
    </dgm:pt>
    <dgm:pt modelId="{35A0F25C-E01A-2648-84B7-E8A6BF5B8372}">
      <dgm:prSet/>
      <dgm:spPr/>
      <dgm:t>
        <a:bodyPr/>
        <a:lstStyle/>
        <a:p>
          <a:pPr algn="ctr"/>
          <a:r>
            <a:rPr lang="en-US" b="0" i="0" baseline="0"/>
            <a:t>MODELING</a:t>
          </a:r>
          <a:endParaRPr lang="en-US"/>
        </a:p>
      </dgm:t>
    </dgm:pt>
    <dgm:pt modelId="{0AD56943-1BD9-D042-AEA2-B580C238A9D3}" type="par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18E9FFA8-E83A-2C46-995A-3AD16C32DB4E}" type="sibTrans" cxnId="{FA4F4E1E-F4C5-404F-8EBD-AFE0269FB150}">
      <dgm:prSet/>
      <dgm:spPr/>
      <dgm:t>
        <a:bodyPr/>
        <a:lstStyle/>
        <a:p>
          <a:pPr algn="ctr"/>
          <a:endParaRPr lang="en-US"/>
        </a:p>
      </dgm:t>
    </dgm:pt>
    <dgm:pt modelId="{70B463CB-2620-9A49-911F-C87147BF6F55}">
      <dgm:prSet/>
      <dgm:spPr/>
      <dgm:t>
        <a:bodyPr/>
        <a:lstStyle/>
        <a:p>
          <a:pPr algn="ctr"/>
          <a:r>
            <a:rPr lang="en-US" b="0" i="0" baseline="0"/>
            <a:t>CONCLUSION</a:t>
          </a:r>
          <a:endParaRPr lang="en-US"/>
        </a:p>
      </dgm:t>
    </dgm:pt>
    <dgm:pt modelId="{4C5833C5-F574-2D46-AC57-BB9B96E89468}" type="par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787B6079-B6C2-0649-82DA-864A6B91ABF7}" type="sibTrans" cxnId="{0253CA90-7EF0-8341-AA3B-1FBE9044039F}">
      <dgm:prSet/>
      <dgm:spPr/>
      <dgm:t>
        <a:bodyPr/>
        <a:lstStyle/>
        <a:p>
          <a:pPr algn="ctr"/>
          <a:endParaRPr lang="en-US"/>
        </a:p>
      </dgm:t>
    </dgm:pt>
    <dgm:pt modelId="{9397B937-52F0-FB42-A0DD-F4EC89B0184F}" type="pres">
      <dgm:prSet presAssocID="{5DBEA49A-38C5-1F48-836B-5CA2C1F7E5F4}" presName="linear" presStyleCnt="0">
        <dgm:presLayoutVars>
          <dgm:animLvl val="lvl"/>
          <dgm:resizeHandles val="exact"/>
        </dgm:presLayoutVars>
      </dgm:prSet>
      <dgm:spPr/>
    </dgm:pt>
    <dgm:pt modelId="{F13AF358-5547-9C42-86D4-92820EE4FC5F}" type="pres">
      <dgm:prSet presAssocID="{7BD2E0EC-62BB-FE4E-910C-FC604E3177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C67057-BC7C-404E-99FA-17BA6526B5E6}" type="pres">
      <dgm:prSet presAssocID="{9C8F3A31-F39A-6148-95F3-DBA8739A6800}" presName="spacer" presStyleCnt="0"/>
      <dgm:spPr/>
    </dgm:pt>
    <dgm:pt modelId="{82DA7249-48AE-674A-8597-EB4DA520CDD7}" type="pres">
      <dgm:prSet presAssocID="{248C3DBF-53FB-774F-8FC5-1CF966718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757E8A-9113-7544-98AE-94C51247DA1F}" type="pres">
      <dgm:prSet presAssocID="{E03C9119-8CE4-6A4B-B0B5-FCB1CD512296}" presName="spacer" presStyleCnt="0"/>
      <dgm:spPr/>
    </dgm:pt>
    <dgm:pt modelId="{F1743B6E-DF35-9E49-8B7A-1B688418FB0E}" type="pres">
      <dgm:prSet presAssocID="{A69F1EA8-DCBF-0143-A038-CB50E2EDCA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6AF00E-B6C6-F240-96B6-F032A1209EE5}" type="pres">
      <dgm:prSet presAssocID="{F6D318B6-2D65-4B4D-88B4-89186A716154}" presName="spacer" presStyleCnt="0"/>
      <dgm:spPr/>
    </dgm:pt>
    <dgm:pt modelId="{CDB765F0-9C5D-5742-B63E-4DB43BF2AE9C}" type="pres">
      <dgm:prSet presAssocID="{EFC5A92B-F51A-1145-A723-5A6F2565B4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B63DB5-6588-164D-9AA3-EECCDEE50E71}" type="pres">
      <dgm:prSet presAssocID="{3AA65BFE-CDBF-AC4D-990A-37F1EC4A3A74}" presName="spacer" presStyleCnt="0"/>
      <dgm:spPr/>
    </dgm:pt>
    <dgm:pt modelId="{6C6A2FA5-0279-994F-9071-A5832E1293C0}" type="pres">
      <dgm:prSet presAssocID="{35A0F25C-E01A-2648-84B7-E8A6BF5B8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5150FA-F410-C047-817B-AAE783DDB5B2}" type="pres">
      <dgm:prSet presAssocID="{18E9FFA8-E83A-2C46-995A-3AD16C32DB4E}" presName="spacer" presStyleCnt="0"/>
      <dgm:spPr/>
    </dgm:pt>
    <dgm:pt modelId="{0A537160-1702-4D4D-AF66-ACC5D5A3FFA9}" type="pres">
      <dgm:prSet presAssocID="{70B463CB-2620-9A49-911F-C87147BF6F5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66DC0D-C7DB-F040-91AA-79E03910B4D2}" type="presOf" srcId="{5DBEA49A-38C5-1F48-836B-5CA2C1F7E5F4}" destId="{9397B937-52F0-FB42-A0DD-F4EC89B0184F}" srcOrd="0" destOrd="0" presId="urn:microsoft.com/office/officeart/2005/8/layout/vList2"/>
    <dgm:cxn modelId="{EBD42311-07FA-6742-9D1F-245B4939F19A}" srcId="{5DBEA49A-38C5-1F48-836B-5CA2C1F7E5F4}" destId="{EFC5A92B-F51A-1145-A723-5A6F2565B4A2}" srcOrd="3" destOrd="0" parTransId="{EDA8F8B0-3563-0A40-B709-D83C2151AC57}" sibTransId="{3AA65BFE-CDBF-AC4D-990A-37F1EC4A3A74}"/>
    <dgm:cxn modelId="{FA4F4E1E-F4C5-404F-8EBD-AFE0269FB150}" srcId="{5DBEA49A-38C5-1F48-836B-5CA2C1F7E5F4}" destId="{35A0F25C-E01A-2648-84B7-E8A6BF5B8372}" srcOrd="4" destOrd="0" parTransId="{0AD56943-1BD9-D042-AEA2-B580C238A9D3}" sibTransId="{18E9FFA8-E83A-2C46-995A-3AD16C32DB4E}"/>
    <dgm:cxn modelId="{5A2A6E25-E75B-AF45-89FD-0B21A31CDBDD}" type="presOf" srcId="{35A0F25C-E01A-2648-84B7-E8A6BF5B8372}" destId="{6C6A2FA5-0279-994F-9071-A5832E1293C0}" srcOrd="0" destOrd="0" presId="urn:microsoft.com/office/officeart/2005/8/layout/vList2"/>
    <dgm:cxn modelId="{0E8F293E-A84F-D740-B05D-3D9D401B2225}" srcId="{5DBEA49A-38C5-1F48-836B-5CA2C1F7E5F4}" destId="{248C3DBF-53FB-774F-8FC5-1CF966718365}" srcOrd="1" destOrd="0" parTransId="{929ADFDC-94E9-A64B-9130-811DCD7C36B7}" sibTransId="{E03C9119-8CE4-6A4B-B0B5-FCB1CD512296}"/>
    <dgm:cxn modelId="{D28AB242-BDC7-6644-8F48-7E311A1E476C}" srcId="{5DBEA49A-38C5-1F48-836B-5CA2C1F7E5F4}" destId="{A69F1EA8-DCBF-0143-A038-CB50E2EDCAA7}" srcOrd="2" destOrd="0" parTransId="{B5FDF596-9E06-6243-9DD5-1445FEBA9A9D}" sibTransId="{F6D318B6-2D65-4B4D-88B4-89186A716154}"/>
    <dgm:cxn modelId="{04DDEC6D-AE3C-6640-BCFA-949516FF83D2}" type="presOf" srcId="{A69F1EA8-DCBF-0143-A038-CB50E2EDCAA7}" destId="{F1743B6E-DF35-9E49-8B7A-1B688418FB0E}" srcOrd="0" destOrd="0" presId="urn:microsoft.com/office/officeart/2005/8/layout/vList2"/>
    <dgm:cxn modelId="{6D25C48A-F44D-0A46-99C1-9AA08F6C726B}" type="presOf" srcId="{70B463CB-2620-9A49-911F-C87147BF6F55}" destId="{0A537160-1702-4D4D-AF66-ACC5D5A3FFA9}" srcOrd="0" destOrd="0" presId="urn:microsoft.com/office/officeart/2005/8/layout/vList2"/>
    <dgm:cxn modelId="{0253CA90-7EF0-8341-AA3B-1FBE9044039F}" srcId="{5DBEA49A-38C5-1F48-836B-5CA2C1F7E5F4}" destId="{70B463CB-2620-9A49-911F-C87147BF6F55}" srcOrd="5" destOrd="0" parTransId="{4C5833C5-F574-2D46-AC57-BB9B96E89468}" sibTransId="{787B6079-B6C2-0649-82DA-864A6B91ABF7}"/>
    <dgm:cxn modelId="{74314AAA-7CB0-3D49-B991-A98C2066C6C5}" type="presOf" srcId="{EFC5A92B-F51A-1145-A723-5A6F2565B4A2}" destId="{CDB765F0-9C5D-5742-B63E-4DB43BF2AE9C}" srcOrd="0" destOrd="0" presId="urn:microsoft.com/office/officeart/2005/8/layout/vList2"/>
    <dgm:cxn modelId="{E164E2AC-7049-EA40-A564-9A91C1A03FE7}" type="presOf" srcId="{248C3DBF-53FB-774F-8FC5-1CF966718365}" destId="{82DA7249-48AE-674A-8597-EB4DA520CDD7}" srcOrd="0" destOrd="0" presId="urn:microsoft.com/office/officeart/2005/8/layout/vList2"/>
    <dgm:cxn modelId="{47D16AD5-B57A-294D-B25C-B9F071AD017F}" type="presOf" srcId="{7BD2E0EC-62BB-FE4E-910C-FC604E317740}" destId="{F13AF358-5547-9C42-86D4-92820EE4FC5F}" srcOrd="0" destOrd="0" presId="urn:microsoft.com/office/officeart/2005/8/layout/vList2"/>
    <dgm:cxn modelId="{5B6691E1-E2D0-4248-8BD8-737E02DF9AF3}" srcId="{5DBEA49A-38C5-1F48-836B-5CA2C1F7E5F4}" destId="{7BD2E0EC-62BB-FE4E-910C-FC604E317740}" srcOrd="0" destOrd="0" parTransId="{18A8CDC7-C05C-0E4B-AE61-6056DA4F8017}" sibTransId="{9C8F3A31-F39A-6148-95F3-DBA8739A6800}"/>
    <dgm:cxn modelId="{0AB91E86-7424-A645-B2E4-01BD963EDCE3}" type="presParOf" srcId="{9397B937-52F0-FB42-A0DD-F4EC89B0184F}" destId="{F13AF358-5547-9C42-86D4-92820EE4FC5F}" srcOrd="0" destOrd="0" presId="urn:microsoft.com/office/officeart/2005/8/layout/vList2"/>
    <dgm:cxn modelId="{E78926C0-3D1A-764D-A953-02547541BBEB}" type="presParOf" srcId="{9397B937-52F0-FB42-A0DD-F4EC89B0184F}" destId="{61C67057-BC7C-404E-99FA-17BA6526B5E6}" srcOrd="1" destOrd="0" presId="urn:microsoft.com/office/officeart/2005/8/layout/vList2"/>
    <dgm:cxn modelId="{986C7151-6D03-7443-9A45-5D8C4EE9CFC8}" type="presParOf" srcId="{9397B937-52F0-FB42-A0DD-F4EC89B0184F}" destId="{82DA7249-48AE-674A-8597-EB4DA520CDD7}" srcOrd="2" destOrd="0" presId="urn:microsoft.com/office/officeart/2005/8/layout/vList2"/>
    <dgm:cxn modelId="{CB2F39F4-1810-044A-B05B-73B65197CD51}" type="presParOf" srcId="{9397B937-52F0-FB42-A0DD-F4EC89B0184F}" destId="{B6757E8A-9113-7544-98AE-94C51247DA1F}" srcOrd="3" destOrd="0" presId="urn:microsoft.com/office/officeart/2005/8/layout/vList2"/>
    <dgm:cxn modelId="{4043EFE1-DB19-6446-9E8C-D418D5DD87B9}" type="presParOf" srcId="{9397B937-52F0-FB42-A0DD-F4EC89B0184F}" destId="{F1743B6E-DF35-9E49-8B7A-1B688418FB0E}" srcOrd="4" destOrd="0" presId="urn:microsoft.com/office/officeart/2005/8/layout/vList2"/>
    <dgm:cxn modelId="{AD6C4C12-846E-374C-9A35-8DE761640D51}" type="presParOf" srcId="{9397B937-52F0-FB42-A0DD-F4EC89B0184F}" destId="{746AF00E-B6C6-F240-96B6-F032A1209EE5}" srcOrd="5" destOrd="0" presId="urn:microsoft.com/office/officeart/2005/8/layout/vList2"/>
    <dgm:cxn modelId="{41D71C0F-F105-7743-8541-5FACF83A0B10}" type="presParOf" srcId="{9397B937-52F0-FB42-A0DD-F4EC89B0184F}" destId="{CDB765F0-9C5D-5742-B63E-4DB43BF2AE9C}" srcOrd="6" destOrd="0" presId="urn:microsoft.com/office/officeart/2005/8/layout/vList2"/>
    <dgm:cxn modelId="{3F12C066-5CD2-8349-824E-68C2CB93FE91}" type="presParOf" srcId="{9397B937-52F0-FB42-A0DD-F4EC89B0184F}" destId="{7AB63DB5-6588-164D-9AA3-EECCDEE50E71}" srcOrd="7" destOrd="0" presId="urn:microsoft.com/office/officeart/2005/8/layout/vList2"/>
    <dgm:cxn modelId="{6AE7A4DE-E2E0-8849-A041-8E9AE0EBC7E5}" type="presParOf" srcId="{9397B937-52F0-FB42-A0DD-F4EC89B0184F}" destId="{6C6A2FA5-0279-994F-9071-A5832E1293C0}" srcOrd="8" destOrd="0" presId="urn:microsoft.com/office/officeart/2005/8/layout/vList2"/>
    <dgm:cxn modelId="{B713EB15-BA8E-D246-8E6E-585410F979A7}" type="presParOf" srcId="{9397B937-52F0-FB42-A0DD-F4EC89B0184F}" destId="{995150FA-F410-C047-817B-AAE783DDB5B2}" srcOrd="9" destOrd="0" presId="urn:microsoft.com/office/officeart/2005/8/layout/vList2"/>
    <dgm:cxn modelId="{E8BB3EE5-393F-004B-B9A7-B443B881C3F5}" type="presParOf" srcId="{9397B937-52F0-FB42-A0DD-F4EC89B0184F}" destId="{0A537160-1702-4D4D-AF66-ACC5D5A3FFA9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AF358-5547-9C42-86D4-92820EE4FC5F}">
      <dsp:nvSpPr>
        <dsp:cNvPr id="0" name=""/>
        <dsp:cNvSpPr/>
      </dsp:nvSpPr>
      <dsp:spPr>
        <a:xfrm>
          <a:off x="0" y="249347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INTRODUCTION</a:t>
          </a:r>
          <a:endParaRPr lang="en-US" sz="3500" kern="1200"/>
        </a:p>
      </dsp:txBody>
      <dsp:txXfrm>
        <a:off x="36982" y="286329"/>
        <a:ext cx="7167214" cy="683610"/>
      </dsp:txXfrm>
    </dsp:sp>
    <dsp:sp modelId="{82DA7249-48AE-674A-8597-EB4DA520CDD7}">
      <dsp:nvSpPr>
        <dsp:cNvPr id="0" name=""/>
        <dsp:cNvSpPr/>
      </dsp:nvSpPr>
      <dsp:spPr>
        <a:xfrm>
          <a:off x="0" y="1107722"/>
          <a:ext cx="7241178" cy="757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CONTEXT</a:t>
          </a:r>
          <a:endParaRPr lang="en-US" sz="3500" kern="1200"/>
        </a:p>
      </dsp:txBody>
      <dsp:txXfrm>
        <a:off x="36982" y="1144704"/>
        <a:ext cx="7167214" cy="683610"/>
      </dsp:txXfrm>
    </dsp:sp>
    <dsp:sp modelId="{F1743B6E-DF35-9E49-8B7A-1B688418FB0E}">
      <dsp:nvSpPr>
        <dsp:cNvPr id="0" name=""/>
        <dsp:cNvSpPr/>
      </dsp:nvSpPr>
      <dsp:spPr>
        <a:xfrm>
          <a:off x="0" y="1966097"/>
          <a:ext cx="7241178" cy="757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THE DATA</a:t>
          </a:r>
          <a:endParaRPr lang="en-US" sz="3500" kern="1200"/>
        </a:p>
      </dsp:txBody>
      <dsp:txXfrm>
        <a:off x="36982" y="2003079"/>
        <a:ext cx="7167214" cy="683610"/>
      </dsp:txXfrm>
    </dsp:sp>
    <dsp:sp modelId="{CDB765F0-9C5D-5742-B63E-4DB43BF2AE9C}">
      <dsp:nvSpPr>
        <dsp:cNvPr id="0" name=""/>
        <dsp:cNvSpPr/>
      </dsp:nvSpPr>
      <dsp:spPr>
        <a:xfrm>
          <a:off x="0" y="2824472"/>
          <a:ext cx="7241178" cy="757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EXPLORATORY DATA ANALYSIS</a:t>
          </a:r>
          <a:endParaRPr lang="en-US" sz="3500" kern="1200"/>
        </a:p>
      </dsp:txBody>
      <dsp:txXfrm>
        <a:off x="36982" y="2861454"/>
        <a:ext cx="7167214" cy="683610"/>
      </dsp:txXfrm>
    </dsp:sp>
    <dsp:sp modelId="{6C6A2FA5-0279-994F-9071-A5832E1293C0}">
      <dsp:nvSpPr>
        <dsp:cNvPr id="0" name=""/>
        <dsp:cNvSpPr/>
      </dsp:nvSpPr>
      <dsp:spPr>
        <a:xfrm>
          <a:off x="0" y="3682847"/>
          <a:ext cx="7241178" cy="757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MODELING</a:t>
          </a:r>
          <a:endParaRPr lang="en-US" sz="3500" kern="1200"/>
        </a:p>
      </dsp:txBody>
      <dsp:txXfrm>
        <a:off x="36982" y="3719829"/>
        <a:ext cx="7167214" cy="683610"/>
      </dsp:txXfrm>
    </dsp:sp>
    <dsp:sp modelId="{0A537160-1702-4D4D-AF66-ACC5D5A3FFA9}">
      <dsp:nvSpPr>
        <dsp:cNvPr id="0" name=""/>
        <dsp:cNvSpPr/>
      </dsp:nvSpPr>
      <dsp:spPr>
        <a:xfrm>
          <a:off x="0" y="4541222"/>
          <a:ext cx="7241178" cy="757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CONCLUSION</a:t>
          </a:r>
          <a:endParaRPr lang="en-US" sz="3500" kern="1200"/>
        </a:p>
      </dsp:txBody>
      <dsp:txXfrm>
        <a:off x="36982" y="4578204"/>
        <a:ext cx="7167214" cy="683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47.936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1 463 24575,'2'6'0,"2"-3"0,5 0 0,4-3 0,4 0 0,1 0 0,-2 0 0,0 0 0,19-6 0,-10 4 0,21-4 0,-24 6 0,15-6 0,-18 5 0,17-8 0,-20 5 0,8 1 0,-11-3 0,0 2 0,-1 1 0,1-3 0,0 2 0,5-5 0,-4 5 0,4-1 0,-5 2 0,4-1 0,-6 1 0,3 0 0,-5 0 0,1-1 0,3 1 0,0 0 0,0 3 0,-1 0 0,1 0 0,-3 0 0,-1 0 0,-3 0 0,3 0 0,9 0 0,-3 0 0,24 0 0,-21 0 0,35 0 0,-34 0 0,43 0 0,-38 0 0,35 0 0,-38 0 0,22 0 0,-27 0 0,16 0 0,-17 0 0,12 0 0,-12 0 0,8 0 0,-8 0 0,-1 0 0,-5 0 0,0 0 0,1 0 0,-1 0 0,0 0 0,11 0 0,-7 0 0,11 0 0,-11 0 0,11 0 0,-9 0 0,20 0 0,-19 0 0,27 0 0,-22 0 0,35 0 0,-30 0 0,31 0 0,-33 0 0,30 0 0,-28 0 0,21 0 0,-28 0 0,17 0 0,-20 0 0,19 0 0,-19 0 0,17 0 0,-19 0 0,28 0 0,-24 0 0,31 0 0,-33 0 0,33 0 0,-31 0 0,28 0 0,-26 0 0,37 0 0,-29 0 0,39 0 0,-41 0 0,28 0 0,-30 0 0,23 0 0,-23 0 0,22 0 0,-25 0 0,14 0 0,-20 0 0,0-3 0,-6 0 0,6-6 0,-4 5 0,25-8 0,-16 11 0,33-5 0,-28 6 0,33 0 0,-32 0 0,39 0 0,-37 0 0,37 0 0,-43 0 0,37 0 0,-40 0 0,24 0 0,-29 0 0,5 0 0,-12 0 0,-1 0 0</inkml:trace>
  <inkml:trace contextRef="#ctx0" brushRef="#br0" timeOffset="2590">2324 0 24575,'9'0'0,"-2"3"0,5 0 0,-3 4 0,4-1 0,0 3 0,13 8 0,-7-2 0,21 5 0,-17-7 0,33 8 0,-32-9 0,41 8 0,-43-13 0,32 9 0,-33-10 0,15 8 0,-22-13 0,1 8 0,-6-6 0,0 0 0,1 0 0,3-3 0,0 0 0,8 0 0,-9 0 0,16 3 0,-19 3 0,18 1 0,-16 0 0,16-5 0,-15-2 0,14 6 0,-15-5 0,8 8 0,-7-5 0,-2-1 0,-1 0 0,0 0 0,1 0 0,3 1 0,0-1 0,-1-3 0,1 0 0,0 0 0,-3 0 0,2 0 0,-2 3 0,-1 0 0,3 6 0,-5 1 0,3 3 0,-4-3 0,-3-1 0,-3-4 0,-3 1 0,-3 0 0,-3 3 0,-1-2 0,0 2 0,1-3 0,0-3 0,-1 0 0,-14 3 0,8-2 0,-17 8 0,18-5 0,-18 2 0,17-3 0,-20-2 0,21 2 0,-21-3 0,20 4 0,-14-1 0,15-2 0,-14-1 0,13-1 0,-8 4 0,15 1 0,-3-1 0,5-3 0,-10-1 0,9 1 0,-9 6 0,10-3 0,-7 6 0,6-6 0,-3 3 0,5-3 0,-9 0 0,7 0 0,-10 3 0,11 0 0,-2 4 0,3-1 0,-1 1 0,4 0 0,-3-3 0,3-1 0,-3-3 0,0 0 0,0 3 0,-1 0 0,1 1 0,0-1 0,0-3 0,0 0 0,3 3 0,-2-3 0,1 3 0,-2-3 0,0 3 0,0-2 0,0 2 0,3-3 0,-3-1 0,3 1 0,-3 0 0,0 0 0,0 0 0,0 0 0,0 0 0,-3 3 0,2-3 0,-2 3 0,3-3 0,0 0 0,0 0 0,0 0 0,1-1 0,1 1 0,2 0 0,2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3.14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1 455 24575,'13'0'0,"3"0"0,1 0 0,4 0 0,0 0 0,4 0 0,-4 0 0,31 0 0,-21 0 0,39 0 0,-35 0 0,31 0 0,-31 0 0,35 0 0,29 0 0,-32-2 0,1 0 0,-11 0 0,0 0 0,5-3 0,-8-1 0,-23-2 0,25-8 0,-39 8 0,31-1 0,-27 6 0,30-3 0,-26 4 0,20-4 0,-22 6 0,34 0 0,-32 0 0,37 0 0,-41 0 0,26 0 0,-23 0 0,20 0 0,-24 0 0,25 0 0,-28 0 0,18 0 0,-21 0 0,16 0 0,-15 0 0,15 0 0,-15 0 0,11 0 0,-11 0 0,24 0 0,-22 0 0,35-3 0,-33 2 0,22-2 0,-27 3 0,10 3 0,-7-3 0,21 3 0,-17-3 0,12 0 0,-19 0 0,3 0 0,-3 0 0,16 0 0,-10 0 0,9 0 0,-13 0 0,-3 0 0,0 0 0,-3 0 0,2 0 0,-2 0 0,2 0 0,1 0 0,-3 0 0,5 0 0,-8 0 0,16 0 0,-11 0 0,15 0 0,-13 0 0,10 0 0,-10 0 0,19 0 0,-17 0 0,31 0 0,-30 0 0,17 0 0,-23 0 0,0 0 0,-5 0 0,0 0 0,0 0 0,0 0 0,-1 0 0,1-3 0,0 0 0,3 0 0,-2 0 0,5 3 0,-8 0 0,2 0 0</inkml:trace>
  <inkml:trace contextRef="#ctx0" brushRef="#br0" timeOffset="2350">2048 0 24575,'13'0'0,"-3"3"0,10 1 0,-2 3 0,2 0 0,1 0 0,4 0 0,19 12 0,-10-8 0,37 15 0,-40-17 0,37 10 0,-45-14 0,19 7 0,-27-8 0,3 2 0,-8 0 0,2-2 0,-5-1 0,5-1 0,-6 2 0,3 2 0,-3 0 0,3 0 0,7 3 0,-5-2 0,3 2 0,-5 0 0,1-3 0,2 1 0,1-5 0,0-2 0,-1 0 0,-2 0 0,2 3 0,-3 3 0,1 1 0,2-1 0,-6-3 0,3-3 0,-3 0 0,0 0 0,0 2 0,0 2 0,-3 5 0,0 0 0,-3 4 0,0-3 0,0-1 0,0-3 0,-3 3 0,-1-3 0,-2 3 0,-2 0 0,1-3 0,-4 5 0,4-4 0,-16 2 0,10-3 0,-8 0 0,12 0 0,0 3 0,3-3 0,-3 3 0,3-4 0,-3-1 0,-1 1 0,-3-1 0,3 2 0,1 0 0,3 0 0,0 0 0,0-3 0,-3 2 0,3-1 0,-4 2 0,5 0 0,-5 0 0,1 3 0,-1-2 0,-2 2 0,-7 3 0,4-7 0,-8 8 0,9-9 0,2 7 0,3-1 0,-6 0 0,4-4 0,-14 3 0,11-2 0,-7 11 0,10-7 0,-3 3 0,4-7 0,-3-1 0,0 0 0,0 3 0,4-2 0,0 4 0,3-4 0,2 2 0,-1-3 0,-1 2 0,-1-1 0,-1 1 0,2-2 0,0 0 0,0 0 0,3 3 0,0 1 0,0-1 0,0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8:57.978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38 24575,'9'6'0,"0"-2"0,1-1 0,6-3 0,-6 0 0,7 0 0,-5 0 0,33 0 0,-17 0 0,52 0 0,-44 0 0,55 0 0,-48 0 0,49 0 0,-47 0 0,52 0 0,-53 0 0,14 0 0,1 0 0,-17 0 0,10 0 0,0 0 0,-16 0 0,47-4 0,-51 0 0,38 0 0,-45 1 0,41-10 0,-39 10 0,56-10 0,-49 13 0,49 0 0,-51 0 0,41 0 0,-45 0 0,63-3 0,-60 2 0,43-2 0,-51 3 0,30 0 0,-27 0 0,44 0 0,-43 0 0,39 0 0,-41 0 0,33 0 0,-33 0 0,30 0 0,-34 0 0,31 0 0,-31 0 0,29 0 0,-30 0 0,19 0 0,-23 0 0,25 0 0,-24 0 0,28 0 0,-28 0 0,25 0 0,-25 0 0,26 0 0,-27 0 0,27 0 0,-26 0 0,22 0 0,-23 0 0,25 0 0,-24 0 0,25 0 0,-27 0 0,21 0 0,-17 0 0,18 0 0,-18 0 0,17 0 0,-21 0 0,15 0 0,-16 0 0,9 0 0,-8 0 0,3 0 0,-6 0 0,-2 0 0,-1 0 0,0 0 0,-2 0 0,2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8T23:09:04.775"/>
    </inkml:context>
    <inkml:brush xml:id="br0">
      <inkml:brushProperty name="width" value="0.05" units="cm"/>
      <inkml:brushProperty name="height" value="0.05" units="cm"/>
      <inkml:brushProperty name="color" value="#B32C16"/>
    </inkml:brush>
  </inkml:definitions>
  <inkml:trace contextRef="#ctx0" brushRef="#br0">1 1 24575,'9'0'0,"0"0"0,4 0 0,0 0 0,0 0 0,0 0 0,0 0 0,5 0 0,-4 0 0,14 5 0,-16-3 0,21 10 0,-20-11 0,26 14 0,-19-10 0,9 5 0,-9-7 0,-1 3 0,-4-2 0,5 5 0,-9-6 0,4 2 0,-2 2 0,-3 0 0,-1-1 0,-4-3 0,1-3 0,3 0 0,-2 2 0,5 2 0,-5 2 0,5 3 0,-6-3 0,3 3 0,0-3 0,-2-2 0,2-1 0,-3-1 0,3 2 0,-3 2 0,6 3 0,-2-2 0,3-1 0,0-3 0,-3 0 0,-1 0 0,-4 3 0,1 0 0,0 0 0,0 2 0,-2 2 0,-2 3 0,-2 0 0,0 0 0,0 0 0,-2-4 0,-5 1 0,1-4 0,-3 0 0,2 3 0,1 0 0,0 1 0,0-4 0,0 0 0,-3 0 0,2 1 0,-5 2 0,2-3 0,0 0 0,-2 3 0,6-3 0,-9 6 0,1-2 0,-2 0 0,2-1 0,2-5 0,2 1 0,1-2 0,0 1 0,-6 4 0,4-7 0,-10 7 0,8-4 0,-9-1 0,8 0 0,-7 2 0,11-1 0,-4 5 0,7-6 0,-7 5 0,4-7 0,-5 7 0,2-4 0,3 2 0,-2 3 0,2-2 0,0 2 0,1-3 0,3 0 0,0 0 0,0-3 0,-3 2 0,3-1 0,-3 1 0,3 1 0,0 0 0,0 0 0,0 0 0,1 0 0,-1 0 0,0-1 0,-1 4 0,1-2 0,3 2 0,0-3 0,3 0 0,0 3 0,-2-3 0,-2 3 0,-5-5 0,-1-2 0,0 1 0,1 0 0,6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9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10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11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traight Connector 12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traight Connector 13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traight Connector 14"/>
          <p:cNvSpPr/>
          <p:nvPr/>
        </p:nvSpPr>
        <p:spPr>
          <a:xfrm flipH="1">
            <a:off x="9113838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 1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Oval 16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Oval 17"/>
          <p:cNvSpPr/>
          <p:nvPr/>
        </p:nvSpPr>
        <p:spPr>
          <a:xfrm>
            <a:off x="1309687" y="4867275"/>
            <a:ext cx="641351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Oval 18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Oval 19"/>
          <p:cNvSpPr/>
          <p:nvPr/>
        </p:nvSpPr>
        <p:spPr>
          <a:xfrm>
            <a:off x="1663700" y="5788025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Oval 20"/>
          <p:cNvSpPr/>
          <p:nvPr/>
        </p:nvSpPr>
        <p:spPr>
          <a:xfrm>
            <a:off x="1905000" y="4495800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286000" y="3124200"/>
            <a:ext cx="6172200" cy="18943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03322"/>
            <a:ext cx="6172200" cy="13716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575F6D"/>
                </a:solidFill>
              </a:defRPr>
            </a:lvl1pPr>
            <a:lvl2pPr marL="0" indent="457200">
              <a:buClrTx/>
              <a:buSzTx/>
              <a:buNone/>
              <a:defRPr sz="1800" b="1">
                <a:solidFill>
                  <a:srgbClr val="575F6D"/>
                </a:solidFill>
              </a:defRPr>
            </a:lvl2pPr>
            <a:lvl3pPr marL="0" indent="914400">
              <a:buClrTx/>
              <a:buSzTx/>
              <a:buNone/>
              <a:defRPr sz="1800" b="1">
                <a:solidFill>
                  <a:srgbClr val="575F6D"/>
                </a:solidFill>
              </a:defRPr>
            </a:lvl3pPr>
            <a:lvl4pPr marL="0" indent="1371600">
              <a:buClrTx/>
              <a:buSzTx/>
              <a:buNone/>
              <a:defRPr sz="1800" b="1">
                <a:solidFill>
                  <a:srgbClr val="575F6D"/>
                </a:solidFill>
              </a:defRPr>
            </a:lvl4pPr>
            <a:lvl5pPr marL="0" indent="1828800">
              <a:buClrTx/>
              <a:buSzTx/>
              <a:buNone/>
              <a:defRPr sz="1800" b="1">
                <a:solidFill>
                  <a:srgbClr val="575F6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76196" y="5034280"/>
            <a:ext cx="308333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Oval 5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traight Connector 6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tangle 7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traight Connector 8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traight Connector 9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traight Connector 10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61722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797" y="264795"/>
            <a:ext cx="1524001" cy="4956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1200"/>
            </a:lvl1pPr>
            <a:lvl2pPr marL="639762" indent="-273050">
              <a:spcBef>
                <a:spcPts val="400"/>
              </a:spcBef>
              <a:buClrTx/>
              <a:defRPr sz="1200"/>
            </a:lvl2pPr>
            <a:lvl3pPr marL="950912" indent="-219075">
              <a:spcBef>
                <a:spcPts val="400"/>
              </a:spcBef>
              <a:buClrTx/>
              <a:defRPr sz="1200"/>
            </a:lvl3pPr>
            <a:lvl4pPr>
              <a:spcBef>
                <a:spcPts val="400"/>
              </a:spcBef>
              <a:buClrTx/>
              <a:defRPr sz="1200"/>
            </a:lvl4pPr>
            <a:lvl5pPr marL="1522942" indent="-243417">
              <a:spcBef>
                <a:spcPts val="400"/>
              </a:spcBef>
              <a:buClr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65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163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900238" y="1122362"/>
            <a:ext cx="6593682" cy="2387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0238" y="3602037"/>
            <a:ext cx="6593682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16" y="5479269"/>
            <a:ext cx="245404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2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28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29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1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2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3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4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5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9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0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2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3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5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8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9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0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1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65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2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4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856059" y="2249486"/>
            <a:ext cx="7429501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0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77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8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9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0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3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4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7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9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1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2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14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0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3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856058" y="1419227"/>
            <a:ext cx="7429501" cy="28527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24362"/>
            <a:ext cx="7429501" cy="13747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35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6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7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8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9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0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1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2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3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4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5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7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8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39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0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1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2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3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5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6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7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8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49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0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1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63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35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2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365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658793" cy="354171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0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9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1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0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0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856058" y="619126"/>
            <a:ext cx="7429501" cy="1477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8901" y="2249485"/>
            <a:ext cx="343595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1991" y="2249484"/>
            <a:ext cx="343356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5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5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6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7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8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9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0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1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2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3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4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6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7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8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9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0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1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2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4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5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6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7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8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9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0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62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45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5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61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856059" y="618518"/>
            <a:ext cx="7429501" cy="14785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49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3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4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6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7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8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9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0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1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2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4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5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6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7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8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89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0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2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3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4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5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6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7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98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10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0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09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5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60028" y="609601"/>
            <a:ext cx="2892029" cy="16398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67150" y="592666"/>
            <a:ext cx="4418408" cy="5198534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lnSpc>
                <a:spcPct val="120000"/>
              </a:lnSpc>
              <a:spcBef>
                <a:spcPts val="1000"/>
              </a:spcBef>
              <a:buClrTx/>
              <a:buSzPct val="125000"/>
              <a:buFont typeface="Arial"/>
              <a:buChar char="•"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0028" y="2249485"/>
            <a:ext cx="2892030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5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4832865" y="609600"/>
            <a:ext cx="3452694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6058" y="2249485"/>
            <a:ext cx="3753965" cy="3541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856058" y="4304665"/>
            <a:ext cx="7434267" cy="81935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56057" y="606426"/>
            <a:ext cx="7434268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4" y="5124020"/>
            <a:ext cx="7433144" cy="682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69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7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0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69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856092" y="609600"/>
            <a:ext cx="7429467" cy="3429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4419600"/>
            <a:ext cx="7428345" cy="1371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7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4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19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0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1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2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3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4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5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6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7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8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2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0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1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2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3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4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5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6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8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9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0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1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2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3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4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756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4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4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55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1084658" y="609600"/>
            <a:ext cx="6977066" cy="274842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0484" y="3365556"/>
            <a:ext cx="6564225" cy="548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7" y="4309919"/>
            <a:ext cx="74295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20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761" name="TextBox 51"/>
          <p:cNvSpPr txBox="1"/>
          <p:nvPr/>
        </p:nvSpPr>
        <p:spPr>
          <a:xfrm>
            <a:off x="696578" y="412675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762" name="TextBox 52"/>
          <p:cNvSpPr txBox="1"/>
          <p:nvPr/>
        </p:nvSpPr>
        <p:spPr>
          <a:xfrm>
            <a:off x="7817473" y="2459189"/>
            <a:ext cx="4572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797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771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3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4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5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6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7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8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79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0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1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2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3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4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5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6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7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8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89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0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1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2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3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4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5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6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798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99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0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1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2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3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4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5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6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7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>
            <a:off x="856058" y="2134042"/>
            <a:ext cx="7429501" cy="251183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23" y="4657654"/>
            <a:ext cx="7428380" cy="11406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8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84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20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1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2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3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4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5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6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7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8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29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1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2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3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4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5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6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7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39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0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1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2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3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4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5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857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84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4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56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8" y="2674462"/>
            <a:ext cx="2397675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6058" y="3360263"/>
            <a:ext cx="2396434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86075" y="2677635"/>
            <a:ext cx="2388290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86075" y="3363435"/>
            <a:ext cx="2388959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89331" y="2674462"/>
            <a:ext cx="2396228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889331" y="3360263"/>
            <a:ext cx="2396228" cy="24309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"/>
            <a:ext cx="914400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 7"/>
          <p:cNvGrpSpPr/>
          <p:nvPr/>
        </p:nvGrpSpPr>
        <p:grpSpPr>
          <a:xfrm>
            <a:off x="-14288" y="0"/>
            <a:ext cx="9041774" cy="6858001"/>
            <a:chOff x="0" y="0"/>
            <a:chExt cx="9041773" cy="6858000"/>
          </a:xfrm>
        </p:grpSpPr>
        <p:grpSp>
          <p:nvGrpSpPr>
            <p:cNvPr id="90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874" name="Rectangle 5"/>
              <p:cNvSpPr/>
              <p:nvPr/>
            </p:nvSpPr>
            <p:spPr>
              <a:xfrm>
                <a:off x="128587" y="4763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5" name="Freeform 6"/>
              <p:cNvSpPr/>
              <p:nvPr/>
            </p:nvSpPr>
            <p:spPr>
              <a:xfrm>
                <a:off x="47624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6" name="Freeform 7"/>
              <p:cNvSpPr/>
              <p:nvPr/>
            </p:nvSpPr>
            <p:spPr>
              <a:xfrm>
                <a:off x="42862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7" name="Freeform 8"/>
              <p:cNvSpPr/>
              <p:nvPr/>
            </p:nvSpPr>
            <p:spPr>
              <a:xfrm>
                <a:off x="214312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8" name="Freeform 9"/>
              <p:cNvSpPr/>
              <p:nvPr/>
            </p:nvSpPr>
            <p:spPr>
              <a:xfrm>
                <a:off x="517524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9" name="Freeform 10"/>
              <p:cNvSpPr/>
              <p:nvPr/>
            </p:nvSpPr>
            <p:spPr>
              <a:xfrm>
                <a:off x="300037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0" name="Freeform 11"/>
              <p:cNvSpPr/>
              <p:nvPr/>
            </p:nvSpPr>
            <p:spPr>
              <a:xfrm>
                <a:off x="560387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1" name="Freeform 12"/>
              <p:cNvSpPr/>
              <p:nvPr/>
            </p:nvSpPr>
            <p:spPr>
              <a:xfrm>
                <a:off x="603249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2" name="Freeform 13"/>
              <p:cNvSpPr/>
              <p:nvPr/>
            </p:nvSpPr>
            <p:spPr>
              <a:xfrm>
                <a:off x="603249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3" name="Freeform 14"/>
              <p:cNvSpPr/>
              <p:nvPr/>
            </p:nvSpPr>
            <p:spPr>
              <a:xfrm>
                <a:off x="655637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5" name="Freeform 17"/>
              <p:cNvSpPr/>
              <p:nvPr/>
            </p:nvSpPr>
            <p:spPr>
              <a:xfrm>
                <a:off x="23812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6" name="Freeform 18"/>
              <p:cNvSpPr/>
              <p:nvPr/>
            </p:nvSpPr>
            <p:spPr>
              <a:xfrm>
                <a:off x="4763" y="3549649"/>
                <a:ext cx="147638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7" name="Freeform 19"/>
              <p:cNvSpPr/>
              <p:nvPr/>
            </p:nvSpPr>
            <p:spPr>
              <a:xfrm>
                <a:off x="142874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8" name="Freeform 20"/>
              <p:cNvSpPr/>
              <p:nvPr/>
            </p:nvSpPr>
            <p:spPr>
              <a:xfrm>
                <a:off x="219074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89" name="Rectangle 21"/>
              <p:cNvSpPr/>
              <p:nvPr/>
            </p:nvSpPr>
            <p:spPr>
              <a:xfrm>
                <a:off x="147637" y="4662487"/>
                <a:ext cx="23813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0" name="Freeform 22"/>
              <p:cNvSpPr/>
              <p:nvPr/>
            </p:nvSpPr>
            <p:spPr>
              <a:xfrm>
                <a:off x="238124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1" name="Freeform 23"/>
              <p:cNvSpPr/>
              <p:nvPr/>
            </p:nvSpPr>
            <p:spPr>
              <a:xfrm>
                <a:off x="66674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3" name="Freeform 25"/>
              <p:cNvSpPr/>
              <p:nvPr/>
            </p:nvSpPr>
            <p:spPr>
              <a:xfrm>
                <a:off x="541337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4" name="Freeform 26"/>
              <p:cNvSpPr/>
              <p:nvPr/>
            </p:nvSpPr>
            <p:spPr>
              <a:xfrm>
                <a:off x="323849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5" name="Freeform 27"/>
              <p:cNvSpPr/>
              <p:nvPr/>
            </p:nvSpPr>
            <p:spPr>
              <a:xfrm>
                <a:off x="584199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6" name="Freeform 28"/>
              <p:cNvSpPr/>
              <p:nvPr/>
            </p:nvSpPr>
            <p:spPr>
              <a:xfrm>
                <a:off x="627062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7" name="Freeform 29"/>
              <p:cNvSpPr/>
              <p:nvPr/>
            </p:nvSpPr>
            <p:spPr>
              <a:xfrm>
                <a:off x="627062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8" name="Freeform 30"/>
              <p:cNvSpPr/>
              <p:nvPr/>
            </p:nvSpPr>
            <p:spPr>
              <a:xfrm>
                <a:off x="684212" y="6330949"/>
                <a:ext cx="417514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99" name="Freeform 31"/>
              <p:cNvSpPr/>
              <p:nvPr/>
            </p:nvSpPr>
            <p:spPr>
              <a:xfrm>
                <a:off x="1063624" y="6221412"/>
                <a:ext cx="150021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911" name="Group 9"/>
            <p:cNvGrpSpPr/>
            <p:nvPr/>
          </p:nvGrpSpPr>
          <p:grpSpPr>
            <a:xfrm>
              <a:off x="8374229" y="0"/>
              <a:ext cx="667545" cy="6848476"/>
              <a:chOff x="0" y="0"/>
              <a:chExt cx="667544" cy="6848475"/>
            </a:xfrm>
          </p:grpSpPr>
          <p:sp>
            <p:nvSpPr>
              <p:cNvPr id="90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0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10" name="Rectangle 41"/>
              <p:cNvSpPr/>
              <p:nvPr/>
            </p:nvSpPr>
            <p:spPr>
              <a:xfrm>
                <a:off x="567531" y="6596062"/>
                <a:ext cx="23813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856058" y="609600"/>
            <a:ext cx="7429501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36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6059" y="4404595"/>
            <a:ext cx="239643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6059" y="2666998"/>
            <a:ext cx="239643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56059" y="4980859"/>
            <a:ext cx="2396432" cy="81784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66789" y="4404595"/>
            <a:ext cx="24003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66789" y="2666998"/>
            <a:ext cx="2399206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65694" y="4980856"/>
            <a:ext cx="2400301" cy="81034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889426" y="4404595"/>
            <a:ext cx="2393057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89331" y="2666998"/>
            <a:ext cx="2396228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89331" y="4980854"/>
            <a:ext cx="2396228" cy="8103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ClrTx/>
              <a:buSzTx/>
              <a:buNone/>
              <a:defRPr sz="1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0155" y="5952344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575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4"/>
          <p:cNvSpPr/>
          <p:nvPr/>
        </p:nvSpPr>
        <p:spPr>
          <a:xfrm>
            <a:off x="276225" y="0"/>
            <a:ext cx="104775" cy="6858000"/>
          </a:xfrm>
          <a:prstGeom prst="rect">
            <a:avLst/>
          </a:prstGeom>
          <a:solidFill>
            <a:srgbClr val="FFD8CC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Rectangle 5"/>
          <p:cNvSpPr/>
          <p:nvPr/>
        </p:nvSpPr>
        <p:spPr>
          <a:xfrm>
            <a:off x="990600" y="0"/>
            <a:ext cx="182564" cy="6858000"/>
          </a:xfrm>
          <a:prstGeom prst="rect">
            <a:avLst/>
          </a:prstGeom>
          <a:solidFill>
            <a:srgbClr val="FFD8CC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 6"/>
          <p:cNvSpPr/>
          <p:nvPr/>
        </p:nvSpPr>
        <p:spPr>
          <a:xfrm>
            <a:off x="1141412" y="0"/>
            <a:ext cx="230187" cy="6858000"/>
          </a:xfrm>
          <a:prstGeom prst="rect">
            <a:avLst/>
          </a:prstGeom>
          <a:solidFill>
            <a:srgbClr val="FFEDE7">
              <a:alpha val="7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traight Connector 7"/>
          <p:cNvSpPr/>
          <p:nvPr/>
        </p:nvSpPr>
        <p:spPr>
          <a:xfrm flipH="1">
            <a:off x="106362" y="0"/>
            <a:ext cx="1" cy="6858000"/>
          </a:xfrm>
          <a:prstGeom prst="line">
            <a:avLst/>
          </a:prstGeom>
          <a:ln w="57150">
            <a:solidFill>
              <a:srgbClr val="FEC2AC">
                <a:alpha val="7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traight Connector 8"/>
          <p:cNvSpPr/>
          <p:nvPr/>
        </p:nvSpPr>
        <p:spPr>
          <a:xfrm flipH="1">
            <a:off x="914399" y="0"/>
            <a:ext cx="2" cy="6858000"/>
          </a:xfrm>
          <a:prstGeom prst="line">
            <a:avLst/>
          </a:prstGeom>
          <a:ln w="57150">
            <a:solidFill>
              <a:srgbClr val="FFEDE7">
                <a:alpha val="8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traight Connector 9"/>
          <p:cNvSpPr/>
          <p:nvPr/>
        </p:nvSpPr>
        <p:spPr>
          <a:xfrm flipH="1">
            <a:off x="854074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traight Connector 10"/>
          <p:cNvSpPr/>
          <p:nvPr/>
        </p:nvSpPr>
        <p:spPr>
          <a:xfrm flipH="1">
            <a:off x="1727199" y="0"/>
            <a:ext cx="2" cy="6858000"/>
          </a:xfrm>
          <a:prstGeom prst="line">
            <a:avLst/>
          </a:prstGeom>
          <a:ln w="28575">
            <a:solidFill>
              <a:srgbClr val="FEC2AC">
                <a:alpha val="82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traight Connector 11"/>
          <p:cNvSpPr/>
          <p:nvPr/>
        </p:nvSpPr>
        <p:spPr>
          <a:xfrm flipH="1">
            <a:off x="1066799" y="0"/>
            <a:ext cx="2" cy="6858000"/>
          </a:xfrm>
          <a:prstGeom prst="line">
            <a:avLst/>
          </a:prstGeom>
          <a:ln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1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Oval 1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Oval 14"/>
          <p:cNvSpPr/>
          <p:nvPr/>
        </p:nvSpPr>
        <p:spPr>
          <a:xfrm>
            <a:off x="1323975" y="4867275"/>
            <a:ext cx="642939" cy="6413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Oval 15"/>
          <p:cNvSpPr/>
          <p:nvPr/>
        </p:nvSpPr>
        <p:spPr>
          <a:xfrm>
            <a:off x="1090612" y="5500687"/>
            <a:ext cx="138113" cy="1365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Oval 16"/>
          <p:cNvSpPr/>
          <p:nvPr/>
        </p:nvSpPr>
        <p:spPr>
          <a:xfrm>
            <a:off x="1663700" y="5791200"/>
            <a:ext cx="274639" cy="2746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Oval 17"/>
          <p:cNvSpPr/>
          <p:nvPr/>
        </p:nvSpPr>
        <p:spPr>
          <a:xfrm>
            <a:off x="1879600" y="4479925"/>
            <a:ext cx="365127" cy="36512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traight Connector 18"/>
          <p:cNvSpPr/>
          <p:nvPr/>
        </p:nvSpPr>
        <p:spPr>
          <a:xfrm flipH="1">
            <a:off x="9097963" y="0"/>
            <a:ext cx="1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39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 b="1">
                <a:solidFill>
                  <a:srgbClr val="FFF39D"/>
                </a:solidFill>
              </a:defRPr>
            </a:lvl1pPr>
            <a:lvl2pPr marL="0" indent="366712">
              <a:buClrTx/>
              <a:buSzTx/>
              <a:buNone/>
              <a:defRPr sz="1800" b="1">
                <a:solidFill>
                  <a:srgbClr val="FFF39D"/>
                </a:solidFill>
              </a:defRPr>
            </a:lvl2pPr>
            <a:lvl3pPr marL="0" indent="731837">
              <a:buClrTx/>
              <a:buSzTx/>
              <a:buNone/>
              <a:defRPr sz="1800" b="1">
                <a:solidFill>
                  <a:srgbClr val="FFF39D"/>
                </a:solidFill>
              </a:defRPr>
            </a:lvl3pPr>
            <a:lvl4pPr marL="0" indent="1004887">
              <a:buClrTx/>
              <a:buSzTx/>
              <a:buNone/>
              <a:defRPr sz="1800" b="1">
                <a:solidFill>
                  <a:srgbClr val="FFF39D"/>
                </a:solidFill>
              </a:defRPr>
            </a:lvl4pPr>
            <a:lvl5pPr marL="0" indent="1279525">
              <a:buClrTx/>
              <a:buSzTx/>
              <a:buNone/>
              <a:defRPr sz="1800" b="1">
                <a:solidFill>
                  <a:srgbClr val="FFF39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90483" y="5034280"/>
            <a:ext cx="308334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9338" y="1601859"/>
            <a:ext cx="3593324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75539" y="1601859"/>
            <a:ext cx="3593323" cy="594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4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traight Connector 5"/>
          <p:cNvSpPr/>
          <p:nvPr/>
        </p:nvSpPr>
        <p:spPr>
          <a:xfrm flipH="1">
            <a:off x="6248399" y="0"/>
            <a:ext cx="2" cy="6858000"/>
          </a:xfrm>
          <a:prstGeom prst="line">
            <a:avLst/>
          </a:prstGeom>
          <a:ln w="3810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traight Connector 6"/>
          <p:cNvSpPr/>
          <p:nvPr/>
        </p:nvSpPr>
        <p:spPr>
          <a:xfrm flipH="1">
            <a:off x="6192837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traight Connector 7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traight Connector 9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Oval 10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12280" y="274320"/>
            <a:ext cx="1527049" cy="4983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1200"/>
            </a:lvl1pPr>
            <a:lvl2pPr marL="0" indent="366712">
              <a:spcBef>
                <a:spcPts val="1000"/>
              </a:spcBef>
              <a:buClrTx/>
              <a:buSzTx/>
              <a:buNone/>
              <a:defRPr sz="1200"/>
            </a:lvl2pPr>
            <a:lvl3pPr marL="0" indent="731837">
              <a:spcBef>
                <a:spcPts val="1000"/>
              </a:spcBef>
              <a:buClrTx/>
              <a:buSzTx/>
              <a:buNone/>
              <a:defRPr sz="1200"/>
            </a:lvl3pPr>
            <a:lvl4pPr marL="0" indent="1004887">
              <a:spcBef>
                <a:spcPts val="1000"/>
              </a:spcBef>
              <a:buClrTx/>
              <a:buSzTx/>
              <a:buNone/>
              <a:defRPr sz="1200"/>
            </a:lvl4pPr>
            <a:lvl5pPr marL="0" indent="1279525">
              <a:spcBef>
                <a:spcPts val="1000"/>
              </a:spcBef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5"/>
          <p:cNvSpPr/>
          <p:nvPr/>
        </p:nvSpPr>
        <p:spPr>
          <a:xfrm flipH="1">
            <a:off x="8762999" y="0"/>
            <a:ext cx="1" cy="6858000"/>
          </a:xfrm>
          <a:prstGeom prst="line">
            <a:avLst/>
          </a:prstGeom>
          <a:ln w="38100">
            <a:solidFill>
              <a:srgbClr val="FEC2AC">
                <a:alpha val="93000"/>
              </a:srgbClr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traight Connector 6"/>
          <p:cNvSpPr/>
          <p:nvPr/>
        </p:nvSpPr>
        <p:spPr>
          <a:xfrm flipH="1">
            <a:off x="76199" y="0"/>
            <a:ext cx="2" cy="6858000"/>
          </a:xfrm>
          <a:prstGeom prst="line">
            <a:avLst/>
          </a:prstGeom>
          <a:ln w="57150">
            <a:solidFill>
              <a:srgbClr val="FEC2AC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8"/>
          <p:cNvSpPr/>
          <p:nvPr/>
        </p:nvSpPr>
        <p:spPr>
          <a:xfrm flipH="1">
            <a:off x="8991599" y="0"/>
            <a:ext cx="1" cy="685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traight Connector 10"/>
          <p:cNvSpPr/>
          <p:nvPr/>
        </p:nvSpPr>
        <p:spPr>
          <a:xfrm flipH="1">
            <a:off x="8915399" y="0"/>
            <a:ext cx="1" cy="6858000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1"/>
          <p:cNvSpPr/>
          <p:nvPr/>
        </p:nvSpPr>
        <p:spPr>
          <a:xfrm>
            <a:off x="8156575" y="5715000"/>
            <a:ext cx="549277" cy="5492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0222" y="5840730"/>
            <a:ext cx="308333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small" spc="0" baseline="0">
          <a:solidFill>
            <a:srgbClr val="575F6D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678770" marR="0" indent="-3120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97525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1248304" marR="0" indent="-24341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553369" marR="0" indent="-27384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8000"/>
        <a:buFontTx/>
        <a:buChar char="●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828800" marR="0" indent="-27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214230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Tx/>
        <a:buChar char="○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241662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2690948" marR="0" indent="-3135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itle 1"/>
          <p:cNvSpPr txBox="1">
            <a:spLocks noGrp="1"/>
          </p:cNvSpPr>
          <p:nvPr>
            <p:ph type="title"/>
          </p:nvPr>
        </p:nvSpPr>
        <p:spPr>
          <a:xfrm>
            <a:off x="1887928" y="3534833"/>
            <a:ext cx="6172201" cy="8478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6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Project 3: Classification MODEL</a:t>
            </a:r>
          </a:p>
          <a:p>
            <a:pPr lvl="2">
              <a:lnSpc>
                <a:spcPct val="150000"/>
              </a:lnSpc>
              <a:defRPr sz="1600" b="1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                    machine learning</a:t>
            </a:r>
          </a:p>
        </p:txBody>
      </p:sp>
      <p:sp>
        <p:nvSpPr>
          <p:cNvPr id="93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309850" y="4875847"/>
            <a:ext cx="3834150" cy="137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400" dirty="0"/>
              <a:t>Fabrice MESIDOR</a:t>
            </a:r>
          </a:p>
        </p:txBody>
      </p:sp>
      <p:sp>
        <p:nvSpPr>
          <p:cNvPr id="935" name="Rectangle 1"/>
          <p:cNvSpPr txBox="1"/>
          <p:nvPr/>
        </p:nvSpPr>
        <p:spPr>
          <a:xfrm>
            <a:off x="1451745" y="1859270"/>
            <a:ext cx="727338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Prediction of an American view toward computers algorithm based on the data </a:t>
            </a:r>
            <a:r>
              <a:rPr lang="en-US" dirty="0"/>
              <a:t>collected </a:t>
            </a:r>
            <a:r>
              <a:rPr dirty="0"/>
              <a:t>from a Pew Research Center Survey done in 2018</a:t>
            </a:r>
          </a:p>
        </p:txBody>
      </p:sp>
      <p:sp>
        <p:nvSpPr>
          <p:cNvPr id="936" name="Rectangle 2"/>
          <p:cNvSpPr txBox="1"/>
          <p:nvPr/>
        </p:nvSpPr>
        <p:spPr>
          <a:xfrm>
            <a:off x="155575" y="6267681"/>
            <a:ext cx="8893176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September 20, 2019</a:t>
            </a:r>
          </a:p>
        </p:txBody>
      </p:sp>
      <p:sp>
        <p:nvSpPr>
          <p:cNvPr id="937" name="Cohort ‘side-bayes - 07152019’"/>
          <p:cNvSpPr txBox="1"/>
          <p:nvPr/>
        </p:nvSpPr>
        <p:spPr>
          <a:xfrm>
            <a:off x="5309850" y="5376346"/>
            <a:ext cx="26481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defRPr sz="1400" cap="all">
                <a:solidFill>
                  <a:srgbClr val="E73F2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Cohort ‘side-</a:t>
            </a:r>
            <a:r>
              <a:rPr dirty="0" err="1"/>
              <a:t>bayes</a:t>
            </a:r>
            <a:r>
              <a:rPr dirty="0"/>
              <a:t> - 07152019’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C181A-32E1-8641-8395-9B8BE92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70" y="-175622"/>
            <a:ext cx="3274422" cy="18346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12BD92-598B-C941-A7D7-9076B24954F7}"/>
              </a:ext>
            </a:extLst>
          </p:cNvPr>
          <p:cNvCxnSpPr/>
          <p:nvPr/>
        </p:nvCxnSpPr>
        <p:spPr>
          <a:xfrm>
            <a:off x="1836079" y="1671913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DE7C3-9DCD-1446-A68F-E30D296FCD1B}"/>
              </a:ext>
            </a:extLst>
          </p:cNvPr>
          <p:cNvCxnSpPr/>
          <p:nvPr/>
        </p:nvCxnSpPr>
        <p:spPr>
          <a:xfrm>
            <a:off x="1836079" y="3323167"/>
            <a:ext cx="6675120" cy="0"/>
          </a:xfrm>
          <a:prstGeom prst="line">
            <a:avLst/>
          </a:prstGeom>
          <a:ln w="285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8665028" cy="7254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DATA CLEANING AND TRANSFORMATION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426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TARGET VARIABLE DISTRIBUTION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46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DEMOGRAPHICS OF PEOPLE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FEATURES VS. TARGET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5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sz="3200" dirty="0"/>
              <a:t>INDEPENDENCE OF FEATURES AND TARGET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121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5669" y="5014"/>
            <a:ext cx="6122581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754470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DIFFERENT MODELS USED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86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MODEL TUNING AND SELECTION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57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FINAL MODEL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58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TESTING MY MODEL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95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dirty="0"/>
              <a:t>WHAT’S MY AGENDA?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8EA946-FB10-4F43-A655-000C40C11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09968"/>
              </p:ext>
            </p:extLst>
          </p:nvPr>
        </p:nvGraphicFramePr>
        <p:xfrm>
          <a:off x="1119051" y="1100850"/>
          <a:ext cx="7241178" cy="554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09007" y="209004"/>
            <a:ext cx="8856616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CONCLUSION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455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2760618" y="2638695"/>
            <a:ext cx="3622764" cy="7254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QUESTIONS???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031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0B374-05A1-2243-A665-D0A14F25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5" y="4085877"/>
            <a:ext cx="3415607" cy="2271379"/>
          </a:xfrm>
          <a:prstGeom prst="rect">
            <a:avLst/>
          </a:prstGeom>
        </p:spPr>
      </p:pic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JUSTIFICATION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3" y="1510266"/>
            <a:ext cx="549510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Development of machine learning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Computer decisions running our life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chemeClr val="tx1"/>
                </a:solidFill>
              </a:rPr>
              <a:t>How people consider these decisions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t>Questions: </a:t>
            </a:r>
            <a:r>
              <a:rPr lang="en-US" dirty="0">
                <a:solidFill>
                  <a:schemeClr val="tx1"/>
                </a:solidFill>
              </a:rPr>
              <a:t>social demographic and how we use data impact on our perception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entury School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EEBE0-F035-7849-9CC8-0C490D8F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72" y="4085877"/>
            <a:ext cx="3334476" cy="24368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2D8C0B-C0BF-2F40-B319-8E18EA07CC7C}"/>
                  </a:ext>
                </a:extLst>
              </p14:cNvPr>
              <p14:cNvContentPartPr/>
              <p14:nvPr/>
            </p14:nvContentPartPr>
            <p14:xfrm>
              <a:off x="3797263" y="4907091"/>
              <a:ext cx="117072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2D8C0B-C0BF-2F40-B319-8E18EA07CC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8623" y="4898091"/>
                <a:ext cx="11883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61FD5D-C907-934E-AFFE-5D9962EEECC1}"/>
                  </a:ext>
                </a:extLst>
              </p14:cNvPr>
              <p14:cNvContentPartPr/>
              <p14:nvPr/>
            </p14:nvContentPartPr>
            <p14:xfrm>
              <a:off x="3885103" y="5716011"/>
              <a:ext cx="1008000" cy="290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61FD5D-C907-934E-AFFE-5D9962EEEC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6463" y="5707011"/>
                <a:ext cx="10256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F2D341-08CE-8842-9176-C74088615FD9}"/>
                  </a:ext>
                </a:extLst>
              </p14:cNvPr>
              <p14:cNvContentPartPr/>
              <p14:nvPr/>
            </p14:nvContentPartPr>
            <p14:xfrm>
              <a:off x="3778903" y="4398051"/>
              <a:ext cx="1171800" cy="18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F2D341-08CE-8842-9176-C74088615F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0263" y="4389051"/>
                <a:ext cx="1189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9362C2-EE16-B744-AE58-C13D9CD6AA1E}"/>
                  </a:ext>
                </a:extLst>
              </p14:cNvPr>
              <p14:cNvContentPartPr/>
              <p14:nvPr/>
            </p14:nvContentPartPr>
            <p14:xfrm>
              <a:off x="4743343" y="4301571"/>
              <a:ext cx="229680" cy="257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9362C2-EE16-B744-AE58-C13D9CD6AA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4703" y="4292931"/>
                <a:ext cx="24732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27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OBJECTIVES OF THE STUDY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C218-154E-9B48-A173-80B1D804ED5C}"/>
              </a:ext>
            </a:extLst>
          </p:cNvPr>
          <p:cNvSpPr txBox="1"/>
          <p:nvPr/>
        </p:nvSpPr>
        <p:spPr>
          <a:xfrm>
            <a:off x="478973" y="1510266"/>
            <a:ext cx="549510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Academic research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Build data science </a:t>
            </a:r>
            <a:r>
              <a:rPr lang="en-US" dirty="0" err="1"/>
              <a:t>portofolio</a:t>
            </a:r>
            <a:endParaRPr lang="en-US" dirty="0"/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Find out if the xxx can help us predict </a:t>
            </a:r>
            <a:r>
              <a:rPr lang="en-US" dirty="0" err="1"/>
              <a:t>yyy</a:t>
            </a:r>
            <a:endParaRPr lang="en-US" dirty="0"/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/>
              <a:sym typeface="Century Schoolbook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A996C-6F58-2840-A97E-579CA441A6D6}"/>
              </a:ext>
            </a:extLst>
          </p:cNvPr>
          <p:cNvSpPr txBox="1">
            <a:spLocks/>
          </p:cNvSpPr>
          <p:nvPr/>
        </p:nvSpPr>
        <p:spPr>
          <a:xfrm>
            <a:off x="478972" y="3209107"/>
            <a:ext cx="7467600" cy="7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small" spc="0" baseline="0">
                <a:solidFill>
                  <a:srgbClr val="575F6D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small" spc="0" baseline="0">
                <a:solidFill>
                  <a:srgbClr val="575F6D"/>
                </a:solidFill>
                <a:uFillTx/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hangingPunct="1"/>
            <a:r>
              <a:rPr lang="en-US"/>
              <a:t>HYPOTHESIS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85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3117670" y="0"/>
            <a:ext cx="602633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THE DATA USED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16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METHODOLOGY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57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xfrm>
            <a:off x="478972" y="209004"/>
            <a:ext cx="7467600" cy="725489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lang="en-US" dirty="0"/>
              <a:t>VARIABLES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212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Off val="12058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 Placeholder 3">
            <a:extLst>
              <a:ext uri="{FF2B5EF4-FFF2-40B4-BE49-F238E27FC236}">
                <a16:creationId xmlns:a16="http://schemas.microsoft.com/office/drawing/2014/main" id="{A341FA15-25E1-2C4C-B7C5-50103A1BA3BD}"/>
              </a:ext>
            </a:extLst>
          </p:cNvPr>
          <p:cNvGrpSpPr/>
          <p:nvPr/>
        </p:nvGrpSpPr>
        <p:grpSpPr>
          <a:xfrm>
            <a:off x="3361686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5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8D436CEC-1B1D-F140-BCCD-887BDA2EED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73B31AC-1096-F848-BE50-5134608EC14D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How is distributed my target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What about the features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Are they correlated</a:t>
              </a:r>
              <a:r>
                <a:rPr dirty="0"/>
                <a:t>?</a:t>
              </a:r>
            </a:p>
          </p:txBody>
        </p:sp>
      </p:grpSp>
      <p:sp>
        <p:nvSpPr>
          <p:cNvPr id="948" name="WHAT DATA?"/>
          <p:cNvSpPr txBox="1">
            <a:spLocks noGrp="1"/>
          </p:cNvSpPr>
          <p:nvPr>
            <p:ph type="body" sz="quarter" idx="1"/>
          </p:nvPr>
        </p:nvSpPr>
        <p:spPr>
          <a:xfrm>
            <a:off x="481582" y="2591451"/>
            <a:ext cx="2396432" cy="576263"/>
          </a:xfrm>
          <a:prstGeom prst="rect">
            <a:avLst/>
          </a:prstGeom>
          <a:solidFill>
            <a:srgbClr val="FDFBF9"/>
          </a:solidFill>
        </p:spPr>
        <p:txBody>
          <a:bodyPr anchor="ctr"/>
          <a:lstStyle>
            <a:lvl1pPr algn="ctr">
              <a:defRPr b="1">
                <a:solidFill>
                  <a:schemeClr val="accent3">
                    <a:lumOff val="-7882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DATA?</a:t>
            </a:r>
          </a:p>
        </p:txBody>
      </p:sp>
      <p:pic>
        <p:nvPicPr>
          <p:cNvPr id="949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32" y="746758"/>
            <a:ext cx="2396332" cy="1261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952" name="Text Placeholder 3"/>
          <p:cNvGrpSpPr/>
          <p:nvPr/>
        </p:nvGrpSpPr>
        <p:grpSpPr>
          <a:xfrm>
            <a:off x="430782" y="3282427"/>
            <a:ext cx="2498032" cy="2966223"/>
            <a:chOff x="0" y="0"/>
            <a:chExt cx="2498030" cy="2966222"/>
          </a:xfrm>
        </p:grpSpPr>
        <p:sp>
          <p:nvSpPr>
            <p:cNvPr id="951" name="Text Placeholder 3"/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396431" cy="2864623"/>
            </a:xfrm>
            <a:prstGeom prst="rect">
              <a:avLst/>
            </a:prstGeom>
            <a:solidFill>
              <a:srgbClr val="E24E27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Where did it come from?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How did I treat it?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What did I keep?</a:t>
              </a:r>
            </a:p>
          </p:txBody>
        </p:sp>
        <p:pic>
          <p:nvPicPr>
            <p:cNvPr id="950" name="Text Placeholder 3 Where did it come from?&#10;&#10;&#10;How did I treat it?&#10;&#10;&#10;What did I keep?&#10;" descr="Text Placeholder 3 Where did it come from?How did I treat it?What did I keep?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8031" cy="2966223"/>
            </a:xfrm>
            <a:prstGeom prst="rect">
              <a:avLst/>
            </a:prstGeom>
            <a:effectLst/>
          </p:spPr>
        </p:pic>
      </p:grpSp>
      <p:sp>
        <p:nvSpPr>
          <p:cNvPr id="953" name="Text Placeholder 13"/>
          <p:cNvSpPr>
            <a:spLocks noGrp="1"/>
          </p:cNvSpPr>
          <p:nvPr>
            <p:ph type="body" idx="15"/>
          </p:nvPr>
        </p:nvSpPr>
        <p:spPr>
          <a:xfrm>
            <a:off x="3361686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 defTabSz="859536">
              <a:lnSpc>
                <a:spcPct val="90000"/>
              </a:lnSpc>
              <a:spcBef>
                <a:spcPts val="900"/>
              </a:spcBef>
              <a:buClrTx/>
              <a:buSzTx/>
              <a:buNone/>
              <a:defRPr sz="1879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>
              <a:spcBef>
                <a:spcPts val="1000"/>
              </a:spcBef>
            </a:pPr>
            <a:r>
              <a:rPr sz="2000" dirty="0">
                <a:solidFill>
                  <a:schemeClr val="accent3">
                    <a:lumOff val="-7882"/>
                  </a:schemeClr>
                </a:solidFill>
                <a:sym typeface="Tw Cen MT"/>
              </a:rPr>
              <a:t>EXPLORING DATA</a:t>
            </a:r>
          </a:p>
        </p:txBody>
      </p:sp>
      <p:pic>
        <p:nvPicPr>
          <p:cNvPr id="954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862" y="741194"/>
            <a:ext cx="1629947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7" y="0"/>
                </a:moveTo>
                <a:cubicBezTo>
                  <a:pt x="1024" y="0"/>
                  <a:pt x="0" y="1612"/>
                  <a:pt x="0" y="3600"/>
                </a:cubicBezTo>
                <a:lnTo>
                  <a:pt x="0" y="21600"/>
                </a:lnTo>
                <a:lnTo>
                  <a:pt x="19313" y="21600"/>
                </a:lnTo>
                <a:cubicBezTo>
                  <a:pt x="205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7" y="0"/>
                </a:lnTo>
                <a:close/>
              </a:path>
            </a:pathLst>
          </a:custGeom>
        </p:spPr>
      </p:pic>
      <p:sp>
        <p:nvSpPr>
          <p:cNvPr id="956" name="Text Placeholder 4"/>
          <p:cNvSpPr>
            <a:spLocks noGrp="1"/>
          </p:cNvSpPr>
          <p:nvPr>
            <p:ph type="body" idx="18"/>
          </p:nvPr>
        </p:nvSpPr>
        <p:spPr>
          <a:xfrm>
            <a:off x="6339654" y="2591451"/>
            <a:ext cx="2625624" cy="576263"/>
          </a:xfrm>
          <a:prstGeom prst="rect">
            <a:avLst/>
          </a:prstGeom>
          <a:solidFill>
            <a:srgbClr val="FDFB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 b="1" cap="all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defTabSz="859536"/>
            <a:r>
              <a:rPr dirty="0">
                <a:solidFill>
                  <a:schemeClr val="accent3">
                    <a:lumOff val="-7882"/>
                  </a:schemeClr>
                </a:solidFill>
              </a:rPr>
              <a:t>MODELING</a:t>
            </a:r>
          </a:p>
        </p:txBody>
      </p:sp>
      <p:pic>
        <p:nvPicPr>
          <p:cNvPr id="957" name="Picture Placeholder 2"/>
          <p:cNvPicPr>
            <a:picLocks noGrp="1" noChangeAspect="1"/>
          </p:cNvPicPr>
          <p:nvPr>
            <p:ph type="pic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611" y="384788"/>
            <a:ext cx="954110" cy="198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9" y="0"/>
                </a:moveTo>
                <a:cubicBezTo>
                  <a:pt x="1025" y="0"/>
                  <a:pt x="0" y="1612"/>
                  <a:pt x="0" y="3600"/>
                </a:cubicBezTo>
                <a:lnTo>
                  <a:pt x="0" y="21600"/>
                </a:lnTo>
                <a:lnTo>
                  <a:pt x="19311" y="21600"/>
                </a:lnTo>
                <a:cubicBezTo>
                  <a:pt x="20575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289" y="0"/>
                </a:lnTo>
                <a:close/>
              </a:path>
            </a:pathLst>
          </a:custGeom>
        </p:spPr>
      </p:pic>
      <p:grpSp>
        <p:nvGrpSpPr>
          <p:cNvPr id="17" name="Text Placeholder 3">
            <a:extLst>
              <a:ext uri="{FF2B5EF4-FFF2-40B4-BE49-F238E27FC236}">
                <a16:creationId xmlns:a16="http://schemas.microsoft.com/office/drawing/2014/main" id="{37E4430D-C452-184A-B41C-9F3B2F09EE55}"/>
              </a:ext>
            </a:extLst>
          </p:cNvPr>
          <p:cNvGrpSpPr/>
          <p:nvPr/>
        </p:nvGrpSpPr>
        <p:grpSpPr>
          <a:xfrm>
            <a:off x="6339654" y="3282427"/>
            <a:ext cx="2672676" cy="2966224"/>
            <a:chOff x="-62418" y="-1"/>
            <a:chExt cx="2672674" cy="2966223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18" name="Text Placeholder 3 Where did it come from?&#10;&#10;&#10;How did I treat it?&#10;&#10;&#10;What did I keep?&#10;" descr="Text Placeholder 3 How is distributed my target &#10;?What about the features?Are they correlated?">
              <a:extLst>
                <a:ext uri="{FF2B5EF4-FFF2-40B4-BE49-F238E27FC236}">
                  <a16:creationId xmlns:a16="http://schemas.microsoft.com/office/drawing/2014/main" id="{18BB5035-7C69-824E-8519-A7B661A865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2418" y="-1"/>
              <a:ext cx="2672674" cy="2966223"/>
            </a:xfrm>
            <a:prstGeom prst="rect">
              <a:avLst/>
            </a:prstGeom>
            <a:grpFill/>
            <a:effectLst/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C7F2DBC-9FB4-3E4A-AAFF-1E9E47524961}"/>
                </a:ext>
              </a:extLst>
            </p:cNvPr>
            <p:cNvSpPr>
              <a:spLocks noGrp="1"/>
            </p:cNvSpPr>
            <p:nvPr>
              <p:ph type="body" idx="14"/>
            </p:nvPr>
          </p:nvSpPr>
          <p:spPr>
            <a:xfrm>
              <a:off x="50800" y="50800"/>
              <a:ext cx="2498031" cy="286462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 lnSpcReduction="10000"/>
            </a:bodyPr>
            <a:lstStyle/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FontTx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Different models used</a:t>
              </a:r>
              <a:r>
                <a:rPr dirty="0"/>
                <a:t>?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Model selected</a:t>
              </a:r>
              <a:r>
                <a:rPr dirty="0"/>
                <a:t>?</a:t>
              </a:r>
              <a:r>
                <a:rPr lang="en-US" dirty="0"/>
                <a:t> Mode of selection</a:t>
              </a: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>
                <a:lnSpc>
                  <a:spcPct val="120000"/>
                </a:lnSpc>
                <a:spcBef>
                  <a:spcPts val="1000"/>
                </a:spcBef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  <a:p>
              <a:pPr marL="140368" indent="-140368">
                <a:lnSpc>
                  <a:spcPct val="120000"/>
                </a:lnSpc>
                <a:spcBef>
                  <a:spcPts val="1000"/>
                </a:spcBef>
                <a:buSzPct val="100000"/>
                <a:buChar char="-"/>
                <a:defRPr sz="1400" b="1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rPr lang="en-US" dirty="0"/>
                <a:t>Testing and Validation</a:t>
              </a:r>
              <a:r>
                <a:rPr dirty="0"/>
                <a:t>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F864B0-75B3-4249-BDE9-B2BEC21E0681}"/>
              </a:ext>
            </a:extLst>
          </p:cNvPr>
          <p:cNvSpPr/>
          <p:nvPr/>
        </p:nvSpPr>
        <p:spPr>
          <a:xfrm>
            <a:off x="24076" y="0"/>
            <a:ext cx="3103440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7E6D79-B85F-BA40-8600-E9695FC13B40}"/>
              </a:ext>
            </a:extLst>
          </p:cNvPr>
          <p:cNvSpPr/>
          <p:nvPr/>
        </p:nvSpPr>
        <p:spPr>
          <a:xfrm>
            <a:off x="6086155" y="0"/>
            <a:ext cx="3105995" cy="6858000"/>
          </a:xfrm>
          <a:prstGeom prst="rect">
            <a:avLst/>
          </a:prstGeom>
          <a:gradFill flip="none" rotWithShape="1">
            <a:gsLst>
              <a:gs pos="68000">
                <a:schemeClr val="accent5">
                  <a:lumMod val="40000"/>
                  <a:lumOff val="60000"/>
                  <a:alpha val="87000"/>
                </a:schemeClr>
              </a:gs>
              <a:gs pos="90000">
                <a:schemeClr val="accent5">
                  <a:lumMod val="45000"/>
                  <a:lumOff val="5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4752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0000FF"/>
      </a:hlink>
      <a:folHlink>
        <a:srgbClr val="FF00FF"/>
      </a:folHlink>
    </a:clrScheme>
    <a:fontScheme name="Ori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299</Words>
  <Application>Microsoft Macintosh PowerPoint</Application>
  <PresentationFormat>On-screen Show (4:3)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American Typewriter</vt:lpstr>
      <vt:lpstr>Arial</vt:lpstr>
      <vt:lpstr>Calibri</vt:lpstr>
      <vt:lpstr>Century Schoolbook</vt:lpstr>
      <vt:lpstr>Times New Roman</vt:lpstr>
      <vt:lpstr>Tw Cen MT</vt:lpstr>
      <vt:lpstr>Oriel</vt:lpstr>
      <vt:lpstr>Project 3: Classification MODEL                     machine learning</vt:lpstr>
      <vt:lpstr>WHAT’S MY AGENDA?</vt:lpstr>
      <vt:lpstr>JUSTIFICATION</vt:lpstr>
      <vt:lpstr>OBJECTIVES OF THE STUDY</vt:lpstr>
      <vt:lpstr>PowerPoint Presentation</vt:lpstr>
      <vt:lpstr>THE DATA USED</vt:lpstr>
      <vt:lpstr>METHODOLOGY</vt:lpstr>
      <vt:lpstr>VARIABLES</vt:lpstr>
      <vt:lpstr>PowerPoint Presentation</vt:lpstr>
      <vt:lpstr>DATA CLEANING AND TRANSFORMATION</vt:lpstr>
      <vt:lpstr>TARGET VARIABLE DISTRIBUTION</vt:lpstr>
      <vt:lpstr>DEMOGRAPHICS OF PEOPLE</vt:lpstr>
      <vt:lpstr>FEATURES VS. TARGET</vt:lpstr>
      <vt:lpstr>INDEPENDENCE OF FEATURES AND TARGET</vt:lpstr>
      <vt:lpstr>PowerPoint Presentation</vt:lpstr>
      <vt:lpstr>DIFFERENT MODELS USED</vt:lpstr>
      <vt:lpstr>MODEL TUNING AND SELECTION</vt:lpstr>
      <vt:lpstr>FINAL MODEL</vt:lpstr>
      <vt:lpstr>TESTING MY MODEL</vt:lpstr>
      <vt:lpstr>CONCLUSION</vt:lpstr>
      <vt:lpstr>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                     machine learning</dc:title>
  <cp:lastModifiedBy>Fabrice Mesidor</cp:lastModifiedBy>
  <cp:revision>8</cp:revision>
  <dcterms:modified xsi:type="dcterms:W3CDTF">2019-09-18T23:45:04Z</dcterms:modified>
</cp:coreProperties>
</file>